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7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BERT DICK" userId="0e71eca06a48de9c" providerId="LiveId" clId="{755601B7-002D-47F3-A2CD-98AEDA732CFB}"/>
    <pc:docChg chg="custSel modSld modNotesMaster">
      <pc:chgData name="ROBERT DICK" userId="0e71eca06a48de9c" providerId="LiveId" clId="{755601B7-002D-47F3-A2CD-98AEDA732CFB}" dt="2026-10-04T15:28:42.956" v="76" actId="20577"/>
      <pc:docMkLst>
        <pc:docMk/>
      </pc:docMkLst>
      <pc:sldChg chg="addSp modSp mod">
        <pc:chgData name="ROBERT DICK" userId="0e71eca06a48de9c" providerId="LiveId" clId="{755601B7-002D-47F3-A2CD-98AEDA732CFB}" dt="2026-10-04T15:28:42.956" v="76" actId="20577"/>
        <pc:sldMkLst>
          <pc:docMk/>
          <pc:sldMk cId="100001" sldId="256"/>
        </pc:sldMkLst>
        <pc:spChg chg="mod">
          <ac:chgData name="ROBERT DICK" userId="0e71eca06a48de9c" providerId="LiveId" clId="{755601B7-002D-47F3-A2CD-98AEDA732CFB}" dt="2026-10-04T15:28:42.956" v="76" actId="20577"/>
          <ac:spMkLst>
            <pc:docMk/>
            <pc:sldMk cId="100001" sldId="256"/>
            <ac:spMk id="53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8:36.604" v="74" actId="20577"/>
          <ac:spMkLst>
            <pc:docMk/>
            <pc:sldMk cId="100001" sldId="256"/>
            <ac:spMk id="54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62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66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67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73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78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79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03.328" v="0" actId="26606"/>
          <ac:spMkLst>
            <pc:docMk/>
            <pc:sldMk cId="100001" sldId="256"/>
            <ac:spMk id="82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5:27.782" v="1" actId="1076"/>
          <ac:spMkLst>
            <pc:docMk/>
            <pc:sldMk cId="100001" sldId="256"/>
            <ac:spMk id="86" creationId="{00000000-0000-0000-0000-000000000000}"/>
          </ac:spMkLst>
        </pc:spChg>
        <pc:spChg chg="add mod">
          <ac:chgData name="ROBERT DICK" userId="0e71eca06a48de9c" providerId="LiveId" clId="{755601B7-002D-47F3-A2CD-98AEDA732CFB}" dt="2026-10-04T15:27:58.438" v="60" actId="1076"/>
          <ac:spMkLst>
            <pc:docMk/>
            <pc:sldMk cId="100001" sldId="256"/>
            <ac:spMk id="87" creationId="{00000000-0000-0000-0000-000000000000}"/>
          </ac:spMkLst>
        </pc:spChg>
        <pc:spChg chg="add mod">
          <ac:chgData name="ROBERT DICK" userId="0e71eca06a48de9c" providerId="LiveId" clId="{755601B7-002D-47F3-A2CD-98AEDA732CFB}" dt="2026-10-04T15:28:15.773" v="61" actId="1076"/>
          <ac:spMkLst>
            <pc:docMk/>
            <pc:sldMk cId="100001" sldId="256"/>
            <ac:spMk id="88" creationId="{00000000-0000-0000-0000-000000000000}"/>
          </ac:spMkLst>
        </pc:spChg>
        <pc:spChg chg="add mod">
          <ac:chgData name="ROBERT DICK" userId="0e71eca06a48de9c" providerId="LiveId" clId="{755601B7-002D-47F3-A2CD-98AEDA732CFB}" dt="2026-10-04T15:27:36.128" v="57" actId="1076"/>
          <ac:spMkLst>
            <pc:docMk/>
            <pc:sldMk cId="100001" sldId="256"/>
            <ac:spMk id="89" creationId="{00000000-0000-0000-0000-000000000000}"/>
          </ac:spMkLst>
        </pc:spChg>
        <pc:spChg chg="mod">
          <ac:chgData name="ROBERT DICK" userId="0e71eca06a48de9c" providerId="LiveId" clId="{755601B7-002D-47F3-A2CD-98AEDA732CFB}" dt="2026-10-04T15:27:42.594" v="58" actId="1076"/>
          <ac:spMkLst>
            <pc:docMk/>
            <pc:sldMk cId="100001" sldId="256"/>
            <ac:spMk id="90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5125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5109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undonald Bluebell club badge" descr="club-bad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" y="109728"/>
            <a:ext cx="1234440" cy="1234440"/>
          </a:xfrm>
          <a:prstGeom prst="rect">
            <a:avLst/>
          </a:prstGeom>
        </p:spPr>
      </p:pic>
      <p:sp>
        <p:nvSpPr>
          <p:cNvPr id="3" name="club-title"/>
          <p:cNvSpPr txBox="1"/>
          <p:nvPr/>
        </p:nvSpPr>
        <p:spPr>
          <a:xfrm>
            <a:off x="1664208" y="393192"/>
            <a:ext cx="7406640" cy="530352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>
                <a:solidFill>
                  <a:srgbClr val="0C4996"/>
                </a:solidFill>
                <a:latin typeface="Arial"/>
              </a:rPr>
              <a:t>Dundonald Bluebell Football Club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9048" y="2203704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1014984" y="2468880"/>
            <a:ext cx="9857232" cy="0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1014984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2889504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4764024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6803136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878824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10872216" y="2468880"/>
            <a:ext cx="0" cy="265176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1014984" y="3794760"/>
            <a:ext cx="0" cy="667512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2889504" y="3794760"/>
            <a:ext cx="0" cy="667512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4764024" y="3794760"/>
            <a:ext cx="0" cy="667512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6803136" y="3794760"/>
            <a:ext cx="0" cy="667512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8878824" y="3794760"/>
            <a:ext cx="0" cy="667512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>
            <a:cxnSpLocks/>
          </p:cNvCxnSpPr>
          <p:nvPr/>
        </p:nvCxnSpPr>
        <p:spPr>
          <a:xfrm>
            <a:off x="1170432" y="4462272"/>
            <a:ext cx="9848088" cy="0"/>
          </a:xfrm>
          <a:prstGeom prst="line">
            <a:avLst/>
          </a:prstGeom>
          <a:ln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1170432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3140049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5109667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7079284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9048902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chair-blue-offset"/>
          <p:cNvSpPr/>
          <p:nvPr/>
        </p:nvSpPr>
        <p:spPr>
          <a:xfrm>
            <a:off x="4892040" y="1316736"/>
            <a:ext cx="2212848" cy="78638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chair-editable-box"/>
          <p:cNvSpPr/>
          <p:nvPr/>
        </p:nvSpPr>
        <p:spPr>
          <a:xfrm>
            <a:off x="4992624" y="1417320"/>
            <a:ext cx="2212848" cy="78638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chair-text-background"/>
          <p:cNvSpPr/>
          <p:nvPr/>
        </p:nvSpPr>
        <p:spPr>
          <a:xfrm>
            <a:off x="5120640" y="1527048"/>
            <a:ext cx="1956815" cy="566928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chair-role-editable"/>
          <p:cNvSpPr txBox="1"/>
          <p:nvPr/>
        </p:nvSpPr>
        <p:spPr>
          <a:xfrm>
            <a:off x="5065776" y="1508760"/>
            <a:ext cx="2066543" cy="314553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21923"/>
                </a:solidFill>
                <a:latin typeface="Arial"/>
              </a:rPr>
              <a:t>Club Chairman</a:t>
            </a:r>
          </a:p>
        </p:txBody>
      </p:sp>
      <p:sp>
        <p:nvSpPr>
          <p:cNvPr id="27" name="chair-name-editable"/>
          <p:cNvSpPr txBox="1"/>
          <p:nvPr/>
        </p:nvSpPr>
        <p:spPr>
          <a:xfrm>
            <a:off x="5065776" y="1818375"/>
            <a:ext cx="2066543" cy="251642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500" b="1" dirty="0">
                <a:solidFill>
                  <a:srgbClr val="121923"/>
                </a:solidFill>
                <a:latin typeface="Arial"/>
              </a:rPr>
              <a:t>Dougie Rogerson</a:t>
            </a:r>
          </a:p>
        </p:txBody>
      </p:sp>
      <p:sp>
        <p:nvSpPr>
          <p:cNvPr id="28" name="level2-1-blue-offset"/>
          <p:cNvSpPr/>
          <p:nvPr/>
        </p:nvSpPr>
        <p:spPr>
          <a:xfrm>
            <a:off x="82296" y="2633472"/>
            <a:ext cx="1664208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level2-1-editable-box"/>
          <p:cNvSpPr/>
          <p:nvPr/>
        </p:nvSpPr>
        <p:spPr>
          <a:xfrm>
            <a:off x="182880" y="2734056"/>
            <a:ext cx="1664208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level2-1-text-background"/>
          <p:cNvSpPr/>
          <p:nvPr/>
        </p:nvSpPr>
        <p:spPr>
          <a:xfrm>
            <a:off x="310896" y="2843784"/>
            <a:ext cx="1408176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level2-1-role-editable"/>
          <p:cNvSpPr txBox="1"/>
          <p:nvPr/>
        </p:nvSpPr>
        <p:spPr>
          <a:xfrm>
            <a:off x="256032" y="2812960"/>
            <a:ext cx="1517904" cy="449354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rgbClr val="121923"/>
                </a:solidFill>
                <a:latin typeface="Arial"/>
              </a:rPr>
              <a:t>Club</a:t>
            </a:r>
            <a:r>
              <a:rPr sz="1400" b="1" dirty="0">
                <a:solidFill>
                  <a:srgbClr val="121923"/>
                </a:solidFill>
                <a:latin typeface="Arial"/>
              </a:rPr>
              <a:t>
</a:t>
            </a:r>
            <a:r>
              <a:rPr lang="en-GB" sz="1400" b="1" dirty="0">
                <a:solidFill>
                  <a:srgbClr val="121923"/>
                </a:solidFill>
                <a:latin typeface="Arial"/>
              </a:rPr>
              <a:t>Treasurer</a:t>
            </a:r>
            <a:endParaRPr sz="1400" b="1" dirty="0">
              <a:solidFill>
                <a:srgbClr val="121923"/>
              </a:solidFill>
              <a:latin typeface="Arial"/>
            </a:endParaRPr>
          </a:p>
        </p:txBody>
      </p:sp>
      <p:sp>
        <p:nvSpPr>
          <p:cNvPr id="32" name="level2-1-name-editable"/>
          <p:cNvSpPr txBox="1"/>
          <p:nvPr/>
        </p:nvSpPr>
        <p:spPr>
          <a:xfrm>
            <a:off x="256032" y="3327772"/>
            <a:ext cx="151790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Brian Johnston</a:t>
            </a:r>
          </a:p>
        </p:txBody>
      </p:sp>
      <p:sp>
        <p:nvSpPr>
          <p:cNvPr id="33" name="level2-2-blue-offset"/>
          <p:cNvSpPr/>
          <p:nvPr/>
        </p:nvSpPr>
        <p:spPr>
          <a:xfrm>
            <a:off x="1956816" y="2633472"/>
            <a:ext cx="1664208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level2-2-editable-box"/>
          <p:cNvSpPr/>
          <p:nvPr/>
        </p:nvSpPr>
        <p:spPr>
          <a:xfrm>
            <a:off x="2057400" y="2734056"/>
            <a:ext cx="1664208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level2-2-text-background"/>
          <p:cNvSpPr/>
          <p:nvPr/>
        </p:nvSpPr>
        <p:spPr>
          <a:xfrm>
            <a:off x="2185416" y="2843784"/>
            <a:ext cx="1408176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level2-2-role-editable"/>
          <p:cNvSpPr txBox="1"/>
          <p:nvPr/>
        </p:nvSpPr>
        <p:spPr>
          <a:xfrm>
            <a:off x="2130552" y="2825496"/>
            <a:ext cx="1517904" cy="424281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Vice Chairman</a:t>
            </a:r>
          </a:p>
        </p:txBody>
      </p:sp>
      <p:sp>
        <p:nvSpPr>
          <p:cNvPr id="37" name="level2-2-name-editable"/>
          <p:cNvSpPr txBox="1"/>
          <p:nvPr/>
        </p:nvSpPr>
        <p:spPr>
          <a:xfrm>
            <a:off x="2130552" y="3327772"/>
            <a:ext cx="151790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sz="1400" b="1" dirty="0">
                <a:solidFill>
                  <a:srgbClr val="121923"/>
                </a:solidFill>
                <a:latin typeface="Arial"/>
              </a:rPr>
              <a:t>Fra</a:t>
            </a:r>
            <a:r>
              <a:rPr lang="en-GB" sz="1400" b="1" dirty="0">
                <a:solidFill>
                  <a:srgbClr val="121923"/>
                </a:solidFill>
                <a:latin typeface="Arial"/>
              </a:rPr>
              <a:t>s</a:t>
            </a:r>
            <a:r>
              <a:rPr sz="1400" b="1" dirty="0">
                <a:solidFill>
                  <a:srgbClr val="121923"/>
                </a:solidFill>
                <a:latin typeface="Arial"/>
              </a:rPr>
              <a:t>er Waterson</a:t>
            </a:r>
          </a:p>
        </p:txBody>
      </p:sp>
      <p:sp>
        <p:nvSpPr>
          <p:cNvPr id="38" name="level2-3-blue-offset"/>
          <p:cNvSpPr/>
          <p:nvPr/>
        </p:nvSpPr>
        <p:spPr>
          <a:xfrm>
            <a:off x="3831335" y="2633472"/>
            <a:ext cx="1664208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level2-3-editable-box"/>
          <p:cNvSpPr/>
          <p:nvPr/>
        </p:nvSpPr>
        <p:spPr>
          <a:xfrm>
            <a:off x="3931920" y="2734056"/>
            <a:ext cx="1664208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level2-3-text-background"/>
          <p:cNvSpPr/>
          <p:nvPr/>
        </p:nvSpPr>
        <p:spPr>
          <a:xfrm>
            <a:off x="4059935" y="2843784"/>
            <a:ext cx="1408176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level2-3-role-editable"/>
          <p:cNvSpPr txBox="1"/>
          <p:nvPr/>
        </p:nvSpPr>
        <p:spPr>
          <a:xfrm>
            <a:off x="4005072" y="2731578"/>
            <a:ext cx="1517904" cy="449354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en-GB" sz="1400" b="1" dirty="0">
              <a:solidFill>
                <a:srgbClr val="121923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Club Secretary</a:t>
            </a:r>
          </a:p>
        </p:txBody>
      </p:sp>
      <p:sp>
        <p:nvSpPr>
          <p:cNvPr id="42" name="level2-3-name-editable"/>
          <p:cNvSpPr txBox="1"/>
          <p:nvPr/>
        </p:nvSpPr>
        <p:spPr>
          <a:xfrm>
            <a:off x="4005072" y="2900188"/>
            <a:ext cx="1517904" cy="664797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en-GB" sz="1400" b="0" dirty="0">
              <a:solidFill>
                <a:srgbClr val="121923"/>
              </a:solidFill>
              <a:latin typeface="Arial"/>
            </a:endParaRPr>
          </a:p>
          <a:p>
            <a:pPr algn="ctr">
              <a:spcBef>
                <a:spcPts val="0"/>
              </a:spcBef>
              <a:spcAft>
                <a:spcPts val="0"/>
              </a:spcAft>
            </a:pPr>
            <a:endParaRPr lang="en-GB" sz="1400" dirty="0">
              <a:solidFill>
                <a:srgbClr val="121923"/>
              </a:solidFill>
              <a:latin typeface="Arial"/>
            </a:endParaRPr>
          </a:p>
          <a:p>
            <a:pPr algn="ctr"/>
            <a:r>
              <a:rPr sz="1400" b="1" dirty="0">
                <a:solidFill>
                  <a:srgbClr val="121923"/>
                </a:solidFill>
                <a:latin typeface="Arial"/>
              </a:rPr>
              <a:t>Rab Dick</a:t>
            </a:r>
          </a:p>
        </p:txBody>
      </p:sp>
      <p:sp>
        <p:nvSpPr>
          <p:cNvPr id="44" name="level2-4-blue-offset"/>
          <p:cNvSpPr/>
          <p:nvPr/>
        </p:nvSpPr>
        <p:spPr>
          <a:xfrm>
            <a:off x="5705855" y="2633472"/>
            <a:ext cx="1993392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level2-4-editable-box"/>
          <p:cNvSpPr/>
          <p:nvPr/>
        </p:nvSpPr>
        <p:spPr>
          <a:xfrm>
            <a:off x="5806440" y="2734056"/>
            <a:ext cx="1993392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level2-4-text-background"/>
          <p:cNvSpPr/>
          <p:nvPr/>
        </p:nvSpPr>
        <p:spPr>
          <a:xfrm>
            <a:off x="5934455" y="2843784"/>
            <a:ext cx="1737360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level2-4-role-editable"/>
          <p:cNvSpPr txBox="1"/>
          <p:nvPr/>
        </p:nvSpPr>
        <p:spPr>
          <a:xfrm>
            <a:off x="5879592" y="2746967"/>
            <a:ext cx="1847088" cy="418576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300" b="1">
                <a:solidFill>
                  <a:srgbClr val="121923"/>
                </a:solidFill>
                <a:latin typeface="Arial"/>
              </a:rPr>
              <a:t>Child Protection &amp;
Wellbeing Officer</a:t>
            </a:r>
          </a:p>
        </p:txBody>
      </p:sp>
      <p:sp>
        <p:nvSpPr>
          <p:cNvPr id="48" name="level2-4-name-editable"/>
          <p:cNvSpPr txBox="1"/>
          <p:nvPr/>
        </p:nvSpPr>
        <p:spPr>
          <a:xfrm>
            <a:off x="5879592" y="3115631"/>
            <a:ext cx="1847088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Laura Hodge</a:t>
            </a:r>
          </a:p>
        </p:txBody>
      </p:sp>
      <p:sp>
        <p:nvSpPr>
          <p:cNvPr id="49" name="level2-4-contact-editable"/>
          <p:cNvSpPr txBox="1"/>
          <p:nvPr/>
        </p:nvSpPr>
        <p:spPr>
          <a:xfrm>
            <a:off x="5852159" y="3441015"/>
            <a:ext cx="1901952" cy="187744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lang="en-GB" sz="1100" b="1" dirty="0">
                <a:solidFill>
                  <a:srgbClr val="121923"/>
                </a:solidFill>
                <a:latin typeface="Arial"/>
              </a:rPr>
              <a:t>GAFC.CPO@gmail.com</a:t>
            </a:r>
          </a:p>
        </p:txBody>
      </p:sp>
      <p:sp>
        <p:nvSpPr>
          <p:cNvPr id="50" name="level2-5-blue-offset"/>
          <p:cNvSpPr/>
          <p:nvPr/>
        </p:nvSpPr>
        <p:spPr>
          <a:xfrm>
            <a:off x="7946136" y="2633472"/>
            <a:ext cx="1664208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level2-5-editable-box"/>
          <p:cNvSpPr/>
          <p:nvPr/>
        </p:nvSpPr>
        <p:spPr>
          <a:xfrm>
            <a:off x="8046720" y="2734056"/>
            <a:ext cx="1664208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level2-5-text-background"/>
          <p:cNvSpPr/>
          <p:nvPr/>
        </p:nvSpPr>
        <p:spPr>
          <a:xfrm>
            <a:off x="8174736" y="2843784"/>
            <a:ext cx="1408176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level2-5-role-editable"/>
          <p:cNvSpPr txBox="1"/>
          <p:nvPr/>
        </p:nvSpPr>
        <p:spPr>
          <a:xfrm>
            <a:off x="8119872" y="2920681"/>
            <a:ext cx="151790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400" b="1">
                <a:solidFill>
                  <a:srgbClr val="121923"/>
                </a:solidFill>
                <a:latin typeface="Arial"/>
              </a:rPr>
              <a:t>Kit Man</a:t>
            </a:r>
            <a:endParaRPr sz="1400" b="1" dirty="0">
              <a:solidFill>
                <a:srgbClr val="121923"/>
              </a:solidFill>
              <a:latin typeface="Arial"/>
            </a:endParaRPr>
          </a:p>
        </p:txBody>
      </p:sp>
      <p:sp>
        <p:nvSpPr>
          <p:cNvPr id="54" name="level2-5-name-editable"/>
          <p:cNvSpPr txBox="1"/>
          <p:nvPr/>
        </p:nvSpPr>
        <p:spPr>
          <a:xfrm>
            <a:off x="8119872" y="3327772"/>
            <a:ext cx="151790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sz="1400" b="1" dirty="0">
                <a:solidFill>
                  <a:srgbClr val="121923"/>
                </a:solidFill>
                <a:latin typeface="Arial"/>
              </a:rPr>
              <a:t>Willie Russell</a:t>
            </a:r>
            <a:endParaRPr lang="en-GB" sz="1400" b="1" dirty="0">
              <a:solidFill>
                <a:srgbClr val="121923"/>
              </a:solidFill>
              <a:latin typeface="Arial"/>
            </a:endParaRPr>
          </a:p>
        </p:txBody>
      </p:sp>
      <p:sp>
        <p:nvSpPr>
          <p:cNvPr id="55" name="level2-6-blue-offset"/>
          <p:cNvSpPr/>
          <p:nvPr/>
        </p:nvSpPr>
        <p:spPr>
          <a:xfrm>
            <a:off x="9820656" y="2633472"/>
            <a:ext cx="1901952" cy="1060704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level2-6-editable-box"/>
          <p:cNvSpPr/>
          <p:nvPr/>
        </p:nvSpPr>
        <p:spPr>
          <a:xfrm>
            <a:off x="9921240" y="2734056"/>
            <a:ext cx="1901952" cy="1060704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level2-6-text-background"/>
          <p:cNvSpPr/>
          <p:nvPr/>
        </p:nvSpPr>
        <p:spPr>
          <a:xfrm>
            <a:off x="10049256" y="2843784"/>
            <a:ext cx="1645920" cy="841247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level2-6-role-editable"/>
          <p:cNvSpPr txBox="1"/>
          <p:nvPr/>
        </p:nvSpPr>
        <p:spPr>
          <a:xfrm>
            <a:off x="9994392" y="2825496"/>
            <a:ext cx="1755648" cy="424281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Groundsman</a:t>
            </a:r>
          </a:p>
        </p:txBody>
      </p:sp>
      <p:sp>
        <p:nvSpPr>
          <p:cNvPr id="59" name="level2-6-name-editable"/>
          <p:cNvSpPr txBox="1"/>
          <p:nvPr/>
        </p:nvSpPr>
        <p:spPr>
          <a:xfrm>
            <a:off x="9994392" y="3327772"/>
            <a:ext cx="1755648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/>
            <a:r>
              <a:rPr sz="1400" b="1" dirty="0">
                <a:solidFill>
                  <a:srgbClr val="121923"/>
                </a:solidFill>
                <a:latin typeface="Arial"/>
              </a:rPr>
              <a:t>Rab Arnott</a:t>
            </a:r>
          </a:p>
        </p:txBody>
      </p:sp>
      <p:sp>
        <p:nvSpPr>
          <p:cNvPr id="60" name="level3-1-blue-offset"/>
          <p:cNvSpPr/>
          <p:nvPr/>
        </p:nvSpPr>
        <p:spPr>
          <a:xfrm>
            <a:off x="192024" y="4882896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level3-1-editable-box"/>
          <p:cNvSpPr/>
          <p:nvPr/>
        </p:nvSpPr>
        <p:spPr>
          <a:xfrm>
            <a:off x="292608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level3-1-text-background"/>
          <p:cNvSpPr/>
          <p:nvPr/>
        </p:nvSpPr>
        <p:spPr>
          <a:xfrm>
            <a:off x="420624" y="5093208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level3-1-role-editable"/>
          <p:cNvSpPr txBox="1"/>
          <p:nvPr/>
        </p:nvSpPr>
        <p:spPr>
          <a:xfrm>
            <a:off x="365760" y="5074920"/>
            <a:ext cx="1609344" cy="38404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Media Manager</a:t>
            </a:r>
          </a:p>
        </p:txBody>
      </p:sp>
      <p:sp>
        <p:nvSpPr>
          <p:cNvPr id="64" name="level3-1-name-editable"/>
          <p:cNvSpPr txBox="1"/>
          <p:nvPr/>
        </p:nvSpPr>
        <p:spPr>
          <a:xfrm>
            <a:off x="365760" y="5509805"/>
            <a:ext cx="160934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Kyle Brennan</a:t>
            </a:r>
          </a:p>
        </p:txBody>
      </p:sp>
      <p:sp>
        <p:nvSpPr>
          <p:cNvPr id="65" name="level3-2-blue-offset"/>
          <p:cNvSpPr/>
          <p:nvPr/>
        </p:nvSpPr>
        <p:spPr>
          <a:xfrm>
            <a:off x="2161642" y="4882896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level3-2-editable-box"/>
          <p:cNvSpPr/>
          <p:nvPr/>
        </p:nvSpPr>
        <p:spPr>
          <a:xfrm>
            <a:off x="2262226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level3-2-text-background"/>
          <p:cNvSpPr/>
          <p:nvPr/>
        </p:nvSpPr>
        <p:spPr>
          <a:xfrm>
            <a:off x="2390242" y="5093208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level3-2-role-editable"/>
          <p:cNvSpPr txBox="1"/>
          <p:nvPr/>
        </p:nvSpPr>
        <p:spPr>
          <a:xfrm>
            <a:off x="2335378" y="5056632"/>
            <a:ext cx="1609344" cy="268833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Committee</a:t>
            </a:r>
          </a:p>
        </p:txBody>
      </p:sp>
      <p:sp>
        <p:nvSpPr>
          <p:cNvPr id="69" name="level3-2-name-editable"/>
          <p:cNvSpPr txBox="1"/>
          <p:nvPr/>
        </p:nvSpPr>
        <p:spPr>
          <a:xfrm>
            <a:off x="2335378" y="5383867"/>
            <a:ext cx="1609344" cy="418576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300" b="1" dirty="0">
                <a:solidFill>
                  <a:srgbClr val="121923"/>
                </a:solidFill>
                <a:latin typeface="Arial"/>
              </a:rPr>
              <a:t>Brian Johnston
George Robertson</a:t>
            </a:r>
          </a:p>
        </p:txBody>
      </p:sp>
      <p:sp>
        <p:nvSpPr>
          <p:cNvPr id="70" name="level3-3-blue-offset"/>
          <p:cNvSpPr/>
          <p:nvPr/>
        </p:nvSpPr>
        <p:spPr>
          <a:xfrm>
            <a:off x="4131259" y="4882896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1" name="level3-3-editable-box"/>
          <p:cNvSpPr/>
          <p:nvPr/>
        </p:nvSpPr>
        <p:spPr>
          <a:xfrm>
            <a:off x="4231844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level3-3-text-background"/>
          <p:cNvSpPr/>
          <p:nvPr/>
        </p:nvSpPr>
        <p:spPr>
          <a:xfrm>
            <a:off x="4359859" y="5093208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level3-3-role-editable"/>
          <p:cNvSpPr txBox="1"/>
          <p:nvPr/>
        </p:nvSpPr>
        <p:spPr>
          <a:xfrm>
            <a:off x="4304996" y="5056632"/>
            <a:ext cx="1609344" cy="268833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Committee</a:t>
            </a:r>
          </a:p>
        </p:txBody>
      </p:sp>
      <p:sp>
        <p:nvSpPr>
          <p:cNvPr id="74" name="level3-3-name-editable"/>
          <p:cNvSpPr txBox="1"/>
          <p:nvPr/>
        </p:nvSpPr>
        <p:spPr>
          <a:xfrm>
            <a:off x="4304996" y="5383867"/>
            <a:ext cx="1609344" cy="418576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300" b="1" dirty="0">
                <a:solidFill>
                  <a:srgbClr val="121923"/>
                </a:solidFill>
                <a:latin typeface="Arial"/>
              </a:rPr>
              <a:t>Liam Reid
Gordon Quinn</a:t>
            </a:r>
          </a:p>
        </p:txBody>
      </p:sp>
      <p:sp>
        <p:nvSpPr>
          <p:cNvPr id="75" name="level3-4-blue-offset"/>
          <p:cNvSpPr/>
          <p:nvPr/>
        </p:nvSpPr>
        <p:spPr>
          <a:xfrm>
            <a:off x="6100877" y="4882896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level3-4-editable-box"/>
          <p:cNvSpPr/>
          <p:nvPr/>
        </p:nvSpPr>
        <p:spPr>
          <a:xfrm>
            <a:off x="6201461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level3-4-text-background"/>
          <p:cNvSpPr/>
          <p:nvPr/>
        </p:nvSpPr>
        <p:spPr>
          <a:xfrm>
            <a:off x="6329477" y="5093208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level3-4-role-editable"/>
          <p:cNvSpPr txBox="1"/>
          <p:nvPr/>
        </p:nvSpPr>
        <p:spPr>
          <a:xfrm>
            <a:off x="6274613" y="5149989"/>
            <a:ext cx="160934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rgbClr val="121923"/>
                </a:solidFill>
                <a:latin typeface="Arial"/>
              </a:rPr>
              <a:t>Safety Officer</a:t>
            </a:r>
            <a:endParaRPr sz="1400" b="1" dirty="0">
              <a:solidFill>
                <a:srgbClr val="121923"/>
              </a:solidFill>
              <a:latin typeface="Arial"/>
            </a:endParaRPr>
          </a:p>
        </p:txBody>
      </p:sp>
      <p:sp>
        <p:nvSpPr>
          <p:cNvPr id="79" name="level3-4-name-editable"/>
          <p:cNvSpPr txBox="1"/>
          <p:nvPr/>
        </p:nvSpPr>
        <p:spPr>
          <a:xfrm>
            <a:off x="6274613" y="5509805"/>
            <a:ext cx="160934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Gordon Wilson</a:t>
            </a:r>
          </a:p>
        </p:txBody>
      </p:sp>
      <p:sp>
        <p:nvSpPr>
          <p:cNvPr id="80" name="level3-5-blue-offset"/>
          <p:cNvSpPr/>
          <p:nvPr/>
        </p:nvSpPr>
        <p:spPr>
          <a:xfrm>
            <a:off x="8070495" y="4882896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level3-5-editable-box"/>
          <p:cNvSpPr/>
          <p:nvPr/>
        </p:nvSpPr>
        <p:spPr>
          <a:xfrm>
            <a:off x="8171079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level3-5-text-background"/>
          <p:cNvSpPr/>
          <p:nvPr/>
        </p:nvSpPr>
        <p:spPr>
          <a:xfrm>
            <a:off x="8299095" y="5093208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level3-5-role-editable"/>
          <p:cNvSpPr txBox="1"/>
          <p:nvPr/>
        </p:nvSpPr>
        <p:spPr>
          <a:xfrm>
            <a:off x="8244231" y="5074920"/>
            <a:ext cx="1609344" cy="384048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21923"/>
                </a:solidFill>
                <a:latin typeface="Arial"/>
              </a:rPr>
              <a:t>Assistant Secretary</a:t>
            </a:r>
          </a:p>
        </p:txBody>
      </p:sp>
      <p:sp>
        <p:nvSpPr>
          <p:cNvPr id="84" name="level3-5-name-editable"/>
          <p:cNvSpPr txBox="1"/>
          <p:nvPr/>
        </p:nvSpPr>
        <p:spPr>
          <a:xfrm>
            <a:off x="8244231" y="5509805"/>
            <a:ext cx="160934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sz="1400" b="1" dirty="0">
                <a:solidFill>
                  <a:srgbClr val="121923"/>
                </a:solidFill>
                <a:latin typeface="Arial"/>
              </a:rPr>
              <a:t>Scott Niven</a:t>
            </a:r>
          </a:p>
        </p:txBody>
      </p:sp>
      <p:cxnSp>
        <p:nvCxnSpPr>
          <p:cNvPr id="85" name="Connector 22"/>
          <p:cNvCxnSpPr/>
          <p:nvPr/>
        </p:nvCxnSpPr>
        <p:spPr>
          <a:xfrm>
            <a:off x="11018520" y="4462272"/>
            <a:ext cx="0" cy="521208"/>
          </a:xfrm>
          <a:prstGeom prst="line">
            <a:avLst/>
          </a:prstGeom>
          <a:ln w="17145">
            <a:solidFill>
              <a:srgbClr val="08489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level3-6-blue-offset"/>
          <p:cNvSpPr/>
          <p:nvPr/>
        </p:nvSpPr>
        <p:spPr>
          <a:xfrm>
            <a:off x="10067544" y="4903807"/>
            <a:ext cx="1755648" cy="960120"/>
          </a:xfrm>
          <a:prstGeom prst="roundRect">
            <a:avLst/>
          </a:prstGeom>
          <a:solidFill>
            <a:srgbClr val="08489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level3-6-editable-box"/>
          <p:cNvSpPr/>
          <p:nvPr/>
        </p:nvSpPr>
        <p:spPr>
          <a:xfrm>
            <a:off x="10143744" y="4983480"/>
            <a:ext cx="1755648" cy="960120"/>
          </a:xfrm>
          <a:prstGeom prst="roundRect">
            <a:avLst/>
          </a:prstGeom>
          <a:solidFill>
            <a:srgbClr val="FFFFFF"/>
          </a:solidFill>
          <a:ln w="20320">
            <a:solidFill>
              <a:srgbClr val="08489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level3-6-text-background"/>
          <p:cNvSpPr/>
          <p:nvPr/>
        </p:nvSpPr>
        <p:spPr>
          <a:xfrm>
            <a:off x="10222992" y="5102352"/>
            <a:ext cx="1499616" cy="740664"/>
          </a:xfrm>
          <a:prstGeom prst="rect">
            <a:avLst/>
          </a:prstGeom>
          <a:solidFill>
            <a:srgbClr val="EFF3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level3-6-role-editable"/>
          <p:cNvSpPr txBox="1"/>
          <p:nvPr/>
        </p:nvSpPr>
        <p:spPr>
          <a:xfrm>
            <a:off x="10213848" y="5060451"/>
            <a:ext cx="1609344" cy="449354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rgbClr val="121923"/>
                </a:solidFill>
                <a:latin typeface="Arial"/>
              </a:rPr>
              <a:t>Disability Access Officer</a:t>
            </a:r>
            <a:endParaRPr sz="1400" b="1" dirty="0">
              <a:solidFill>
                <a:srgbClr val="121923"/>
              </a:solidFill>
              <a:latin typeface="Arial"/>
            </a:endParaRPr>
          </a:p>
        </p:txBody>
      </p:sp>
      <p:sp>
        <p:nvSpPr>
          <p:cNvPr id="90" name="level3-6-name-editable"/>
          <p:cNvSpPr txBox="1"/>
          <p:nvPr/>
        </p:nvSpPr>
        <p:spPr>
          <a:xfrm>
            <a:off x="10213848" y="5509805"/>
            <a:ext cx="1609344" cy="233910"/>
          </a:xfrm>
          <a:prstGeom prst="rect">
            <a:avLst/>
          </a:prstGeom>
          <a:noFill/>
        </p:spPr>
        <p:txBody>
          <a:bodyPr wrap="square" lIns="27432" tIns="9144" rIns="27432" bIns="9144" anchor="ctr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srgbClr val="121923"/>
                </a:solidFill>
                <a:latin typeface="Arial"/>
              </a:rPr>
              <a:t>Wille Ellis</a:t>
            </a:r>
            <a:endParaRPr sz="1400" b="1" dirty="0">
              <a:solidFill>
                <a:srgbClr val="121923"/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00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74</Words>
  <Application>Microsoft Office PowerPoint</Application>
  <PresentationFormat>Widescreen</PresentationFormat>
  <Paragraphs>31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ChatGPT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DICK</dc:creator>
  <cp:lastModifiedBy>ROBERT DICK</cp:lastModifiedBy>
  <cp:revision>1</cp:revision>
  <dcterms:created xsi:type="dcterms:W3CDTF">2026-10-04T14:56:22Z</dcterms:created>
  <dcterms:modified xsi:type="dcterms:W3CDTF">2026-10-04T15:28:43Z</dcterms:modified>
</cp:coreProperties>
</file>